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docProps/custom.xml" ContentType="application/vnd.openxmlformats-officedocument.custom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metadata" ContentType="application/binary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6858000" cx="12193575"/>
  <p:notesSz cx="6858000" cy="9144000"/>
  <p:embeddedFontLst>
    <p:embeddedFont>
      <p:font typeface="Poppins"/>
      <p:regular r:id="rId12"/>
      <p:bold r:id="rId13"/>
      <p:italic r:id="rId14"/>
      <p:boldItalic r:id="rId15"/>
    </p:embeddedFont>
    <p:embeddedFont>
      <p:font typeface="Poppins Medium"/>
      <p:regular r:id="rId16"/>
      <p:bold r:id="rId17"/>
      <p:italic r:id="rId18"/>
      <p:boldItalic r:id="rId19"/>
    </p:embeddedFont>
    <p:embeddedFont>
      <p:font typeface="Poppins SemiBold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jx4R3eZgK0FES6RfHWPdr6q4w/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Poppins-bold.fntdata"/><Relationship Id="rId18" Type="http://schemas.openxmlformats.org/officeDocument/2006/relationships/font" Target="fonts/PoppinsMedium-italic.fntdata"/><Relationship Id="rId8" Type="http://schemas.openxmlformats.org/officeDocument/2006/relationships/slide" Target="slides/slide3.xml"/><Relationship Id="rId26" Type="http://schemas.openxmlformats.org/officeDocument/2006/relationships/customXml" Target="../customXml/item2.xml"/><Relationship Id="rId21" Type="http://schemas.openxmlformats.org/officeDocument/2006/relationships/font" Target="fonts/PoppinsSemiBold-bold.fntdata"/><Relationship Id="rId3" Type="http://schemas.openxmlformats.org/officeDocument/2006/relationships/slideMaster" Target="slideMasters/slideMaster1.xml"/><Relationship Id="rId12" Type="http://schemas.openxmlformats.org/officeDocument/2006/relationships/font" Target="fonts/Poppins-regular.fntdata"/><Relationship Id="rId17" Type="http://schemas.openxmlformats.org/officeDocument/2006/relationships/font" Target="fonts/PoppinsMedium-bold.fntdata"/><Relationship Id="rId7" Type="http://schemas.openxmlformats.org/officeDocument/2006/relationships/slide" Target="slides/slide2.xml"/><Relationship Id="rId25" Type="http://schemas.openxmlformats.org/officeDocument/2006/relationships/customXml" Target="../customXml/item1.xml"/><Relationship Id="rId20" Type="http://schemas.openxmlformats.org/officeDocument/2006/relationships/font" Target="fonts/PoppinsSemiBold-regular.fntdata"/><Relationship Id="rId2" Type="http://schemas.openxmlformats.org/officeDocument/2006/relationships/presProps" Target="presProps.xml"/><Relationship Id="rId16" Type="http://schemas.openxmlformats.org/officeDocument/2006/relationships/font" Target="fonts/PoppinsMedium-regular.fntdata"/><Relationship Id="rId11" Type="http://schemas.openxmlformats.org/officeDocument/2006/relationships/slide" Target="slides/slide6.xml"/><Relationship Id="rId24" Type="http://customschemas.google.com/relationships/presentationmetadata" Target="metadata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23" Type="http://schemas.openxmlformats.org/officeDocument/2006/relationships/font" Target="fonts/PoppinsSemiBold-boldItalic.fntdata"/><Relationship Id="rId15" Type="http://schemas.openxmlformats.org/officeDocument/2006/relationships/font" Target="fonts/Poppins-boldItalic.fntdata"/><Relationship Id="rId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font" Target="fonts/PoppinsMedium-boldItalic.fntdata"/><Relationship Id="rId22" Type="http://schemas.openxmlformats.org/officeDocument/2006/relationships/font" Target="fonts/PoppinsSemiBold-italic.fntdata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4" Type="http://schemas.openxmlformats.org/officeDocument/2006/relationships/font" Target="fonts/Poppins-italic.fntdata"/><Relationship Id="rId27" Type="http://schemas.openxmlformats.org/officeDocument/2006/relationships/customXml" Target="../customXml/item3.xml"/></Relationships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9.jpg"/><Relationship Id="rId4" Type="http://schemas.openxmlformats.org/officeDocument/2006/relationships/image" Target="../media/image5.png"/><Relationship Id="rId5" Type="http://schemas.openxmlformats.org/officeDocument/2006/relationships/image" Target="../media/image30.png"/><Relationship Id="rId6" Type="http://schemas.openxmlformats.org/officeDocument/2006/relationships/image" Target="../media/image2.png"/><Relationship Id="rId7" Type="http://schemas.openxmlformats.org/officeDocument/2006/relationships/image" Target="../media/image7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9.jpg"/><Relationship Id="rId4" Type="http://schemas.openxmlformats.org/officeDocument/2006/relationships/image" Target="../media/image30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3.png"/><Relationship Id="rId8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9.jp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9.jpg"/><Relationship Id="rId4" Type="http://schemas.openxmlformats.org/officeDocument/2006/relationships/image" Target="../media/image3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">
  <p:cSld name="1_Divider 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8"/>
          <p:cNvPicPr preferRelativeResize="0"/>
          <p:nvPr/>
        </p:nvPicPr>
        <p:blipFill rotWithShape="1">
          <a:blip r:embed="rId2">
            <a:alphaModFix amt="31000"/>
          </a:blip>
          <a:srcRect b="0" l="0" r="0" t="0"/>
          <a:stretch/>
        </p:blipFill>
        <p:spPr>
          <a:xfrm>
            <a:off x="3330337" y="-3414465"/>
            <a:ext cx="14734626" cy="14411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map of a city&#10;&#10;Description automatically generated" id="8" name="Google Shape;8;p8"/>
          <p:cNvPicPr preferRelativeResize="0"/>
          <p:nvPr/>
        </p:nvPicPr>
        <p:blipFill rotWithShape="1">
          <a:blip r:embed="rId3">
            <a:alphaModFix/>
          </a:blip>
          <a:srcRect b="-39652" l="12304" r="28848" t="35981"/>
          <a:stretch/>
        </p:blipFill>
        <p:spPr>
          <a:xfrm>
            <a:off x="2000519" y="3791519"/>
            <a:ext cx="7175701" cy="7114289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" name="Google Shape;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9428" y="1488961"/>
            <a:ext cx="9229584" cy="902747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  <a:defRPr b="0" i="0" sz="18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  <a:defRPr b="0" i="0" sz="18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  <a:defRPr b="0" i="0" sz="18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  <a:defRPr b="0" i="0" sz="18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  <a:defRPr b="0" i="0" sz="18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  <a:defRPr b="0" i="0" sz="18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  <a:defRPr b="0" i="0" sz="18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  <a:defRPr b="0" i="0" sz="18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  <a:defRPr b="0" i="0" sz="18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" name="Google Shape;11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8168" y="604807"/>
            <a:ext cx="2442082" cy="4145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black circle&#10;&#10;Description automatically generated" id="12" name="Google Shape;12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47486" y="-1737199"/>
            <a:ext cx="3616836" cy="882274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circle in a black background&#10;&#10;Description automatically generated" id="13" name="Google Shape;13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449761" y="5218210"/>
            <a:ext cx="2770064" cy="277006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8"/>
          <p:cNvSpPr/>
          <p:nvPr/>
        </p:nvSpPr>
        <p:spPr>
          <a:xfrm flipH="1">
            <a:off x="4907026" y="-7200"/>
            <a:ext cx="7286565" cy="6876000"/>
          </a:xfrm>
          <a:custGeom>
            <a:rect b="b" l="l" r="r" t="t"/>
            <a:pathLst>
              <a:path extrusionOk="0" h="6865113" w="7286565">
                <a:moveTo>
                  <a:pt x="0" y="6863543"/>
                </a:moveTo>
                <a:cubicBezTo>
                  <a:pt x="0" y="4577543"/>
                  <a:pt x="238" y="1200590"/>
                  <a:pt x="0" y="5543"/>
                </a:cubicBezTo>
                <a:lnTo>
                  <a:pt x="4600354" y="0"/>
                </a:lnTo>
                <a:cubicBezTo>
                  <a:pt x="3488620" y="4102419"/>
                  <a:pt x="6400008" y="6357606"/>
                  <a:pt x="7286565" y="6865113"/>
                </a:cubicBezTo>
                <a:lnTo>
                  <a:pt x="0" y="6863543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9997" l="-73993" r="-27998" t="-1999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6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8"/>
          <p:cNvSpPr txBox="1"/>
          <p:nvPr>
            <p:ph type="ctrTitle"/>
          </p:nvPr>
        </p:nvSpPr>
        <p:spPr>
          <a:xfrm>
            <a:off x="731839" y="2469098"/>
            <a:ext cx="6024950" cy="8413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1" i="0" sz="4267" u="none" cap="none" strike="noStrike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8"/>
          <p:cNvSpPr txBox="1"/>
          <p:nvPr>
            <p:ph idx="1" type="body"/>
          </p:nvPr>
        </p:nvSpPr>
        <p:spPr>
          <a:xfrm>
            <a:off x="731839" y="3347780"/>
            <a:ext cx="6024950" cy="5170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7200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">
  <p:cSld name="Blue Brush (Title + Subtitle) 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white background with blue lines&#10;&#10;Description automatically generated" id="86" name="Google Shape;86;p18"/>
          <p:cNvPicPr preferRelativeResize="0"/>
          <p:nvPr/>
        </p:nvPicPr>
        <p:blipFill rotWithShape="1">
          <a:blip r:embed="rId2">
            <a:alphaModFix/>
          </a:blip>
          <a:srcRect b="28485" l="53029" r="0" t="0"/>
          <a:stretch/>
        </p:blipFill>
        <p:spPr>
          <a:xfrm>
            <a:off x="6466297" y="0"/>
            <a:ext cx="5727291" cy="490450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68300" y="1581668"/>
            <a:ext cx="11417300" cy="44032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302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•"/>
              <a:defRPr b="0" i="0">
                <a:latin typeface="Poppins"/>
                <a:ea typeface="Poppins"/>
                <a:cs typeface="Poppins"/>
                <a:sym typeface="Poppins"/>
              </a:defRPr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2" type="body"/>
          </p:nvPr>
        </p:nvSpPr>
        <p:spPr>
          <a:xfrm>
            <a:off x="496413" y="871607"/>
            <a:ext cx="11289187" cy="4316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sp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solidFill>
                  <a:srgbClr val="27BDE4"/>
                </a:solidFill>
              </a:defRPr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type="title"/>
          </p:nvPr>
        </p:nvSpPr>
        <p:spPr>
          <a:xfrm>
            <a:off x="496822" y="296639"/>
            <a:ext cx="11299821" cy="643423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">
  <p:cSld name="Blue Brush (Only Title) 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white background with blue lines&#10;&#10;Description automatically generated" id="92" name="Google Shape;92;p19"/>
          <p:cNvPicPr preferRelativeResize="0"/>
          <p:nvPr/>
        </p:nvPicPr>
        <p:blipFill rotWithShape="1">
          <a:blip r:embed="rId2">
            <a:alphaModFix/>
          </a:blip>
          <a:srcRect b="28485" l="53029" r="0" t="0"/>
          <a:stretch/>
        </p:blipFill>
        <p:spPr>
          <a:xfrm>
            <a:off x="6466297" y="0"/>
            <a:ext cx="5727291" cy="490450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77851" y="1089026"/>
            <a:ext cx="11407749" cy="50015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302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•"/>
              <a:defRPr b="0" i="0">
                <a:latin typeface="Poppins"/>
                <a:ea typeface="Poppins"/>
                <a:cs typeface="Poppins"/>
                <a:sym typeface="Poppins"/>
              </a:defRPr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5" name="Google Shape;95;p19"/>
          <p:cNvSpPr txBox="1"/>
          <p:nvPr>
            <p:ph type="title"/>
          </p:nvPr>
        </p:nvSpPr>
        <p:spPr>
          <a:xfrm>
            <a:off x="496822" y="296639"/>
            <a:ext cx="11299821" cy="643423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">
  <p:cSld name="1_Divider 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0"/>
          <p:cNvPicPr preferRelativeResize="0"/>
          <p:nvPr/>
        </p:nvPicPr>
        <p:blipFill rotWithShape="1">
          <a:blip r:embed="rId2">
            <a:alphaModFix/>
          </a:blip>
          <a:srcRect b="28840" l="56416" r="0" t="7"/>
          <a:stretch/>
        </p:blipFill>
        <p:spPr>
          <a:xfrm>
            <a:off x="6879265" y="0"/>
            <a:ext cx="5314324" cy="488034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68300" y="1581668"/>
            <a:ext cx="11417300" cy="44032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302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•"/>
              <a:defRPr b="0" i="0">
                <a:latin typeface="Poppins"/>
                <a:ea typeface="Poppins"/>
                <a:cs typeface="Poppins"/>
                <a:sym typeface="Poppins"/>
              </a:defRPr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2" type="body"/>
          </p:nvPr>
        </p:nvSpPr>
        <p:spPr>
          <a:xfrm>
            <a:off x="496413" y="851059"/>
            <a:ext cx="11299821" cy="4316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sp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solidFill>
                  <a:srgbClr val="27BDE4"/>
                </a:solidFill>
              </a:defRPr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type="title"/>
          </p:nvPr>
        </p:nvSpPr>
        <p:spPr>
          <a:xfrm>
            <a:off x="496822" y="296639"/>
            <a:ext cx="11299821" cy="643423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">
  <p:cSld name="1_Divider  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1"/>
          <p:cNvPicPr preferRelativeResize="0"/>
          <p:nvPr/>
        </p:nvPicPr>
        <p:blipFill rotWithShape="1">
          <a:blip r:embed="rId2">
            <a:alphaModFix/>
          </a:blip>
          <a:srcRect b="28219" l="52144" r="0" t="7"/>
          <a:stretch/>
        </p:blipFill>
        <p:spPr>
          <a:xfrm>
            <a:off x="6358269" y="0"/>
            <a:ext cx="5835319" cy="492287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81000" y="1089026"/>
            <a:ext cx="11404600" cy="50015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302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•"/>
              <a:defRPr b="0" i="0">
                <a:latin typeface="Poppins"/>
                <a:ea typeface="Poppins"/>
                <a:cs typeface="Poppins"/>
                <a:sym typeface="Poppins"/>
              </a:defRPr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" name="Google Shape;106;p21"/>
          <p:cNvSpPr txBox="1"/>
          <p:nvPr>
            <p:ph type="title"/>
          </p:nvPr>
        </p:nvSpPr>
        <p:spPr>
          <a:xfrm>
            <a:off x="496822" y="296639"/>
            <a:ext cx="11299821" cy="643423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">
  <p:cSld name="Platform Background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3170"/>
            <a:ext cx="12193586" cy="685175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0" name="Google Shape;11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575" y="6354987"/>
            <a:ext cx="1346200" cy="2285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22"/>
          <p:cNvCxnSpPr/>
          <p:nvPr/>
        </p:nvCxnSpPr>
        <p:spPr>
          <a:xfrm flipH="1" rot="10800000">
            <a:off x="2144890" y="6480023"/>
            <a:ext cx="9153192" cy="800"/>
          </a:xfrm>
          <a:prstGeom prst="straightConnector1">
            <a:avLst/>
          </a:prstGeom>
          <a:noFill/>
          <a:ln cap="flat" cmpd="sng" w="12700">
            <a:solidFill>
              <a:srgbClr val="11134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" name="Google Shape;112;p22"/>
          <p:cNvCxnSpPr/>
          <p:nvPr/>
        </p:nvCxnSpPr>
        <p:spPr>
          <a:xfrm>
            <a:off x="379413" y="349527"/>
            <a:ext cx="0" cy="527050"/>
          </a:xfrm>
          <a:prstGeom prst="straightConnector1">
            <a:avLst/>
          </a:prstGeom>
          <a:noFill/>
          <a:ln cap="flat" cmpd="sng" w="539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" name="Google Shape;113;p22"/>
          <p:cNvSpPr txBox="1"/>
          <p:nvPr>
            <p:ph type="title"/>
          </p:nvPr>
        </p:nvSpPr>
        <p:spPr>
          <a:xfrm>
            <a:off x="496822" y="296639"/>
            <a:ext cx="11299821" cy="643423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">
  <p:cSld name="1_Divider  2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1"/>
          <p:cNvPicPr preferRelativeResize="0"/>
          <p:nvPr/>
        </p:nvPicPr>
        <p:blipFill rotWithShape="1">
          <a:blip r:embed="rId2">
            <a:alphaModFix amt="31000"/>
          </a:blip>
          <a:srcRect b="0" l="0" r="0" t="0"/>
          <a:stretch/>
        </p:blipFill>
        <p:spPr>
          <a:xfrm>
            <a:off x="3330337" y="-3414465"/>
            <a:ext cx="14734626" cy="14411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map of a city&#10;&#10;Description automatically generated" id="19" name="Google Shape;19;p11"/>
          <p:cNvPicPr preferRelativeResize="0"/>
          <p:nvPr/>
        </p:nvPicPr>
        <p:blipFill rotWithShape="1">
          <a:blip r:embed="rId3">
            <a:alphaModFix/>
          </a:blip>
          <a:srcRect b="38798" l="54827" r="6622" t="-6140"/>
          <a:stretch/>
        </p:blipFill>
        <p:spPr>
          <a:xfrm>
            <a:off x="6685935" y="-421417"/>
            <a:ext cx="4700523" cy="4621278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A blue map of a city&#10;&#10;Description automatically generated" id="20" name="Google Shape;20;p11"/>
          <p:cNvPicPr preferRelativeResize="0"/>
          <p:nvPr/>
        </p:nvPicPr>
        <p:blipFill rotWithShape="1">
          <a:blip r:embed="rId3">
            <a:alphaModFix/>
          </a:blip>
          <a:srcRect b="3392" l="51605" r="15254" t="38684"/>
          <a:stretch/>
        </p:blipFill>
        <p:spPr>
          <a:xfrm>
            <a:off x="6292645" y="2654709"/>
            <a:ext cx="4041058" cy="3974863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" name="Google Shape;21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18730" y="-2647941"/>
            <a:ext cx="9229584" cy="902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98102" y="812068"/>
            <a:ext cx="9229584" cy="90274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11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blue and black circle&#10;&#10;Description automatically generated" id="24" name="Google Shape;24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69492">
            <a:off x="8874603" y="-1150282"/>
            <a:ext cx="2536658" cy="61878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circle in a black background&#10;&#10;Description automatically generated" id="25" name="Google Shape;25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40176" y="3844136"/>
            <a:ext cx="1942777" cy="19427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een curved line on a black background&#10;&#10;Description automatically generated" id="26" name="Google Shape;26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061450" y="1777154"/>
            <a:ext cx="3777416" cy="1591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1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375051" y="1181566"/>
            <a:ext cx="1942777" cy="194277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1"/>
          <p:cNvSpPr txBox="1"/>
          <p:nvPr>
            <p:ph type="ctrTitle"/>
          </p:nvPr>
        </p:nvSpPr>
        <p:spPr>
          <a:xfrm>
            <a:off x="731839" y="2469098"/>
            <a:ext cx="6024950" cy="8413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1" i="0" sz="4267" u="none" cap="none" strike="noStrike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11"/>
          <p:cNvSpPr txBox="1"/>
          <p:nvPr>
            <p:ph idx="1" type="body"/>
          </p:nvPr>
        </p:nvSpPr>
        <p:spPr>
          <a:xfrm>
            <a:off x="731839" y="3347780"/>
            <a:ext cx="6024950" cy="5170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7200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0" name="Google Shape;30;p1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38168" y="604807"/>
            <a:ext cx="2442082" cy="414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">
  <p:cSld name="1_Divider  3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2"/>
          <p:cNvPicPr preferRelativeResize="0"/>
          <p:nvPr/>
        </p:nvPicPr>
        <p:blipFill rotWithShape="1">
          <a:blip r:embed="rId2">
            <a:alphaModFix amt="31000"/>
          </a:blip>
          <a:srcRect b="0" l="0" r="0" t="0"/>
          <a:stretch/>
        </p:blipFill>
        <p:spPr>
          <a:xfrm>
            <a:off x="3330337" y="-3414465"/>
            <a:ext cx="14734626" cy="14411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map of a city&#10;&#10;Description automatically generated" id="33" name="Google Shape;33;p12"/>
          <p:cNvPicPr preferRelativeResize="0"/>
          <p:nvPr/>
        </p:nvPicPr>
        <p:blipFill rotWithShape="1">
          <a:blip r:embed="rId3">
            <a:alphaModFix/>
          </a:blip>
          <a:srcRect b="26461" l="56711" r="4075" t="5038"/>
          <a:stretch/>
        </p:blipFill>
        <p:spPr>
          <a:xfrm>
            <a:off x="6915463" y="345643"/>
            <a:ext cx="4781389" cy="4700781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4" name="Google Shape;34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999867" y="-2701294"/>
            <a:ext cx="10612580" cy="1038018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12"/>
          <p:cNvGrpSpPr/>
          <p:nvPr/>
        </p:nvGrpSpPr>
        <p:grpSpPr>
          <a:xfrm rot="-5400000">
            <a:off x="7501012" y="560148"/>
            <a:ext cx="3848948" cy="1885818"/>
            <a:chOff x="8375051" y="1181566"/>
            <a:chExt cx="4463815" cy="2187076"/>
          </a:xfrm>
        </p:grpSpPr>
        <p:pic>
          <p:nvPicPr>
            <p:cNvPr descr="A green curved line on a black background&#10;&#10;Description automatically generated" id="36" name="Google Shape;36;p1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061450" y="1777154"/>
              <a:ext cx="3777416" cy="15914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1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8375051" y="1181566"/>
              <a:ext cx="1942777" cy="194277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" name="Google Shape;38;p12"/>
          <p:cNvSpPr txBox="1"/>
          <p:nvPr>
            <p:ph type="ctrTitle"/>
          </p:nvPr>
        </p:nvSpPr>
        <p:spPr>
          <a:xfrm>
            <a:off x="731839" y="2469098"/>
            <a:ext cx="6024950" cy="8413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1" i="0" sz="4267" u="none" cap="none" strike="noStrike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12"/>
          <p:cNvSpPr txBox="1"/>
          <p:nvPr>
            <p:ph idx="1" type="body"/>
          </p:nvPr>
        </p:nvSpPr>
        <p:spPr>
          <a:xfrm>
            <a:off x="731839" y="3347780"/>
            <a:ext cx="6024950" cy="5170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7200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12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1" name="Google Shape;41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38168" y="604807"/>
            <a:ext cx="2442082" cy="414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">
  <p:cSld name="Divider 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3"/>
          <p:cNvPicPr preferRelativeResize="0"/>
          <p:nvPr/>
        </p:nvPicPr>
        <p:blipFill rotWithShape="1">
          <a:blip r:embed="rId2">
            <a:alphaModFix amt="31000"/>
          </a:blip>
          <a:srcRect b="0" l="0" r="0" t="0"/>
          <a:stretch/>
        </p:blipFill>
        <p:spPr>
          <a:xfrm>
            <a:off x="-4245636" y="-3676823"/>
            <a:ext cx="14734626" cy="14411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map of a city&#10;&#10;Description automatically generated" id="44" name="Google Shape;44;p13"/>
          <p:cNvPicPr preferRelativeResize="0"/>
          <p:nvPr/>
        </p:nvPicPr>
        <p:blipFill rotWithShape="1">
          <a:blip r:embed="rId3">
            <a:alphaModFix/>
          </a:blip>
          <a:srcRect b="24804" l="-5572" r="66424" t="5935"/>
          <a:stretch/>
        </p:blipFill>
        <p:spPr>
          <a:xfrm>
            <a:off x="-678873" y="407210"/>
            <a:ext cx="4773499" cy="4752893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5" name="Google Shape;4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348169" y="-1398717"/>
            <a:ext cx="10051949" cy="98318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een and blue spiral with a light&#10;&#10;Description automatically generated" id="46" name="Google Shape;46;p13"/>
          <p:cNvPicPr preferRelativeResize="0"/>
          <p:nvPr/>
        </p:nvPicPr>
        <p:blipFill rotWithShape="1">
          <a:blip r:embed="rId4">
            <a:alphaModFix/>
          </a:blip>
          <a:srcRect b="0" l="46385" r="0" t="0"/>
          <a:stretch/>
        </p:blipFill>
        <p:spPr>
          <a:xfrm>
            <a:off x="-24616" y="1269525"/>
            <a:ext cx="2559324" cy="3099675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3"/>
          <p:cNvSpPr txBox="1"/>
          <p:nvPr>
            <p:ph type="ctrTitle"/>
          </p:nvPr>
        </p:nvSpPr>
        <p:spPr>
          <a:xfrm>
            <a:off x="3776886" y="2469098"/>
            <a:ext cx="6024950" cy="8413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1" i="0" sz="4267" u="none" cap="none" strike="noStrike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46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idx="1" type="body"/>
          </p:nvPr>
        </p:nvSpPr>
        <p:spPr>
          <a:xfrm>
            <a:off x="3776886" y="3347780"/>
            <a:ext cx="6024950" cy="5170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7200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oppins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">
  <p:cSld name="1_Divider  4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4"/>
          <p:cNvPicPr preferRelativeResize="0"/>
          <p:nvPr/>
        </p:nvPicPr>
        <p:blipFill rotWithShape="1">
          <a:blip r:embed="rId2">
            <a:alphaModFix amt="31000"/>
          </a:blip>
          <a:srcRect b="0" l="0" r="0" t="0"/>
          <a:stretch/>
        </p:blipFill>
        <p:spPr>
          <a:xfrm>
            <a:off x="-4245636" y="-3676823"/>
            <a:ext cx="14734626" cy="144119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82388" y="-175034"/>
            <a:ext cx="13885471" cy="135814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" name="Google Shape;53;p14"/>
          <p:cNvCxnSpPr/>
          <p:nvPr/>
        </p:nvCxnSpPr>
        <p:spPr>
          <a:xfrm flipH="1" rot="10800000">
            <a:off x="2144890" y="6480023"/>
            <a:ext cx="9153192" cy="80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4" name="Google Shape;5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575" y="6354987"/>
            <a:ext cx="1346200" cy="22850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496413" y="851059"/>
            <a:ext cx="1129981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oppins"/>
              <a:buNone/>
              <a:defRPr b="0" i="0" sz="1800" u="none" cap="none" strike="noStrike">
                <a:solidFill>
                  <a:srgbClr val="27BDE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496822" y="296639"/>
            <a:ext cx="11299821" cy="643423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000" u="none" cap="none" strike="noStrike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8" name="Google Shape;58;p14"/>
          <p:cNvCxnSpPr/>
          <p:nvPr/>
        </p:nvCxnSpPr>
        <p:spPr>
          <a:xfrm>
            <a:off x="379413" y="349527"/>
            <a:ext cx="0" cy="527050"/>
          </a:xfrm>
          <a:prstGeom prst="straightConnector1">
            <a:avLst/>
          </a:prstGeom>
          <a:noFill/>
          <a:ln cap="flat" cmpd="sng" w="53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Object (Title Only)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365125" y="1089026"/>
            <a:ext cx="11420475" cy="50015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302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•"/>
              <a:defRPr b="0" i="0">
                <a:latin typeface="Poppins"/>
                <a:ea typeface="Poppins"/>
                <a:cs typeface="Poppins"/>
                <a:sym typeface="Poppins"/>
              </a:defRPr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type="title"/>
          </p:nvPr>
        </p:nvSpPr>
        <p:spPr>
          <a:xfrm>
            <a:off x="496822" y="296639"/>
            <a:ext cx="11299821" cy="643423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content">
  <p:cSld name="Content (Title + Subtitle)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68300" y="1581668"/>
            <a:ext cx="11417300" cy="1123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302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•"/>
              <a:defRPr b="0" i="0">
                <a:latin typeface="Poppins"/>
                <a:ea typeface="Poppins"/>
                <a:cs typeface="Poppins"/>
                <a:sym typeface="Poppins"/>
              </a:defRPr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2" type="body"/>
          </p:nvPr>
        </p:nvSpPr>
        <p:spPr>
          <a:xfrm>
            <a:off x="496414" y="851059"/>
            <a:ext cx="11289186" cy="4316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sp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solidFill>
                  <a:srgbClr val="27BDE4"/>
                </a:solidFill>
              </a:defRPr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496822" y="296639"/>
            <a:ext cx="11299821" cy="643423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content">
  <p:cSld name="Bright Box Bullet Lis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712788" y="1844675"/>
            <a:ext cx="5384800" cy="35131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429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2" type="body"/>
          </p:nvPr>
        </p:nvSpPr>
        <p:spPr>
          <a:xfrm>
            <a:off x="496413" y="851059"/>
            <a:ext cx="11299821" cy="4316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sp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solidFill>
                  <a:srgbClr val="27BDE4"/>
                </a:solidFill>
              </a:defRPr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type="title"/>
          </p:nvPr>
        </p:nvSpPr>
        <p:spPr>
          <a:xfrm>
            <a:off x="496822" y="296639"/>
            <a:ext cx="11299821" cy="643423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content">
  <p:cSld name="Dark Box Bullet Lis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712788" y="1844675"/>
            <a:ext cx="5384800" cy="35131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302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•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96413" y="851059"/>
            <a:ext cx="11299821" cy="4316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spAutoFit/>
          </a:bodyPr>
          <a:lstStyle>
            <a:lvl1pPr indent="-2286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solidFill>
                  <a:srgbClr val="27BDE4"/>
                </a:solidFill>
              </a:defRPr>
            </a:lvl1pPr>
            <a:lvl2pPr indent="-342900" lvl="1" marL="9144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type="title"/>
          </p:nvPr>
        </p:nvSpPr>
        <p:spPr>
          <a:xfrm>
            <a:off x="496822" y="296639"/>
            <a:ext cx="11299821" cy="643423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6.xml"/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3.xml"/><Relationship Id="rId5" Type="http://schemas.openxmlformats.org/officeDocument/2006/relationships/slideLayout" Target="../slideLayouts/slideLayout9.xml"/><Relationship Id="rId6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1.xml"/><Relationship Id="rId8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1134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accent1"/>
              </a:solidFill>
            </a:endParaRPr>
          </a:p>
        </p:txBody>
      </p:sp>
      <p:sp>
        <p:nvSpPr>
          <p:cNvPr id="61" name="Google Shape;61;p9"/>
          <p:cNvSpPr txBox="1"/>
          <p:nvPr>
            <p:ph idx="1" type="body"/>
          </p:nvPr>
        </p:nvSpPr>
        <p:spPr>
          <a:xfrm>
            <a:off x="365125" y="1089026"/>
            <a:ext cx="11420475" cy="11238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302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"/>
              <a:buChar char="•"/>
              <a:defRPr b="0" i="0" sz="1600" u="none" cap="none" strike="noStrike">
                <a:solidFill>
                  <a:srgbClr val="10134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10134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 marR="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10134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2" name="Google Shape;62;p9"/>
          <p:cNvCxnSpPr/>
          <p:nvPr/>
        </p:nvCxnSpPr>
        <p:spPr>
          <a:xfrm flipH="1" rot="10800000">
            <a:off x="2144890" y="6480023"/>
            <a:ext cx="9153192" cy="800"/>
          </a:xfrm>
          <a:prstGeom prst="straightConnector1">
            <a:avLst/>
          </a:prstGeom>
          <a:noFill/>
          <a:ln cap="flat" cmpd="sng" w="12700">
            <a:solidFill>
              <a:srgbClr val="11134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3" name="Google Shape;63;p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08004" y="6354557"/>
            <a:ext cx="1347736" cy="2287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9"/>
          <p:cNvCxnSpPr/>
          <p:nvPr/>
        </p:nvCxnSpPr>
        <p:spPr>
          <a:xfrm>
            <a:off x="379413" y="349527"/>
            <a:ext cx="0" cy="527050"/>
          </a:xfrm>
          <a:prstGeom prst="straightConnector1">
            <a:avLst/>
          </a:prstGeom>
          <a:noFill/>
          <a:ln cap="flat" cmpd="sng" w="539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9"/>
          <p:cNvSpPr txBox="1"/>
          <p:nvPr>
            <p:ph type="title"/>
          </p:nvPr>
        </p:nvSpPr>
        <p:spPr>
          <a:xfrm>
            <a:off x="496822" y="296639"/>
            <a:ext cx="11299821" cy="643423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>
            <a:lvl1pPr lv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Poppins"/>
              <a:buNone/>
              <a:defRPr b="1" i="0" sz="3000" u="none" cap="none" strike="noStrike">
                <a:solidFill>
                  <a:srgbClr val="10134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Relationship Id="rId5" Type="http://schemas.openxmlformats.org/officeDocument/2006/relationships/image" Target="../media/image25.png"/><Relationship Id="rId6" Type="http://schemas.openxmlformats.org/officeDocument/2006/relationships/image" Target="../media/image16.png"/><Relationship Id="rId7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jpg"/><Relationship Id="rId4" Type="http://schemas.openxmlformats.org/officeDocument/2006/relationships/image" Target="../media/image29.jpg"/><Relationship Id="rId5" Type="http://schemas.openxmlformats.org/officeDocument/2006/relationships/image" Target="../media/image2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Relationship Id="rId5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9" name="Google Shape;119;p1"/>
          <p:cNvSpPr txBox="1"/>
          <p:nvPr>
            <p:ph type="ctrTitle"/>
          </p:nvPr>
        </p:nvSpPr>
        <p:spPr>
          <a:xfrm>
            <a:off x="646998" y="1696101"/>
            <a:ext cx="6024950" cy="16234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</a:pPr>
            <a:r>
              <a:rPr lang="en-US" sz="4250">
                <a:latin typeface="Poppins SemiBold"/>
                <a:ea typeface="Poppins SemiBold"/>
                <a:cs typeface="Poppins SemiBold"/>
                <a:sym typeface="Poppins SemiBold"/>
              </a:rPr>
              <a:t>Nexus Omni Accessories Kits</a:t>
            </a:r>
            <a:endParaRPr/>
          </a:p>
        </p:txBody>
      </p:sp>
      <p:sp>
        <p:nvSpPr>
          <p:cNvPr id="120" name="Google Shape;120;p1"/>
          <p:cNvSpPr txBox="1"/>
          <p:nvPr/>
        </p:nvSpPr>
        <p:spPr>
          <a:xfrm>
            <a:off x="731838" y="5713005"/>
            <a:ext cx="3848114" cy="5599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440245" lvl="0" marL="60957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0" i="0" lang="en-US" sz="2400" u="none" cap="none" strike="noStrike">
                <a:solidFill>
                  <a:srgbClr val="606482"/>
                </a:solidFill>
                <a:latin typeface="Poppins"/>
                <a:ea typeface="Poppins"/>
                <a:cs typeface="Poppins"/>
                <a:sym typeface="Poppins"/>
              </a:rPr>
              <a:t>September 2025</a:t>
            </a:r>
            <a:endParaRPr b="0" i="0" sz="2400" u="none" cap="none" strike="noStrike">
              <a:solidFill>
                <a:srgbClr val="60648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6" name="Google Shape;126;p2"/>
          <p:cNvSpPr txBox="1"/>
          <p:nvPr>
            <p:ph idx="1" type="body"/>
          </p:nvPr>
        </p:nvSpPr>
        <p:spPr>
          <a:xfrm>
            <a:off x="365126" y="1089026"/>
            <a:ext cx="10579682" cy="30059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1641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None/>
            </a:pPr>
            <a:r>
              <a:rPr lang="en-US"/>
              <a:t>Kit includes:  	</a:t>
            </a:r>
            <a:r>
              <a:rPr lang="en-US" sz="2000"/>
              <a:t>1X 			                 1X</a:t>
            </a:r>
            <a:endParaRPr/>
          </a:p>
          <a:p>
            <a:pPr indent="0" lvl="0" marL="11641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Poppins"/>
              <a:buNone/>
            </a:pPr>
            <a:r>
              <a:rPr lang="en-US"/>
              <a:t>Supported mounting options:</a:t>
            </a:r>
            <a:endParaRPr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lang="en-US"/>
              <a:t>Side By Side Nexus Omni + Sensor Power Unit mounting adapter</a:t>
            </a:r>
            <a:endParaRPr/>
          </a:p>
          <a:p>
            <a:pPr indent="-2560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/>
          </a:p>
          <a:p>
            <a:pPr indent="-2560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/>
          </a:p>
          <a:p>
            <a:pPr indent="-2560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lang="en-US"/>
              <a:t>Nexus Omni vertical stand for shelf mount</a:t>
            </a:r>
            <a:endParaRPr/>
          </a:p>
        </p:txBody>
      </p:sp>
      <p:sp>
        <p:nvSpPr>
          <p:cNvPr id="127" name="Google Shape;127;p2"/>
          <p:cNvSpPr txBox="1"/>
          <p:nvPr>
            <p:ph type="title"/>
          </p:nvPr>
        </p:nvSpPr>
        <p:spPr>
          <a:xfrm>
            <a:off x="496822" y="296639"/>
            <a:ext cx="11299821" cy="678048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chemeClr val="dk1"/>
                </a:solidFill>
              </a:rPr>
              <a:t>Shelf Mounting Kit - </a:t>
            </a:r>
            <a:r>
              <a:rPr b="0" lang="en-US">
                <a:solidFill>
                  <a:schemeClr val="dk1"/>
                </a:solidFill>
              </a:rPr>
              <a:t>KIT-AC000013-00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8" name="Google Shape;12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2427" y="4020774"/>
            <a:ext cx="1554504" cy="241296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" name="Google Shape;129;p2"/>
          <p:cNvGrpSpPr/>
          <p:nvPr/>
        </p:nvGrpSpPr>
        <p:grpSpPr>
          <a:xfrm>
            <a:off x="775675" y="2375186"/>
            <a:ext cx="7378700" cy="1295400"/>
            <a:chOff x="2612342" y="2090511"/>
            <a:chExt cx="7378700" cy="1295400"/>
          </a:xfrm>
        </p:grpSpPr>
        <p:pic>
          <p:nvPicPr>
            <p:cNvPr id="130" name="Google Shape;130;p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612342" y="2090511"/>
              <a:ext cx="7378700" cy="1295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Google Shape;131;p2"/>
            <p:cNvSpPr/>
            <p:nvPr/>
          </p:nvSpPr>
          <p:spPr>
            <a:xfrm>
              <a:off x="4404052" y="2205851"/>
              <a:ext cx="849086" cy="926869"/>
            </a:xfrm>
            <a:prstGeom prst="ellipse">
              <a:avLst/>
            </a:prstGeom>
            <a:noFill/>
            <a:ln cap="flat" cmpd="sng" w="57150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2" name="Google Shape;132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64236" y="1022817"/>
            <a:ext cx="2298701" cy="531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8" name="Google Shape;138;p3"/>
          <p:cNvSpPr txBox="1"/>
          <p:nvPr>
            <p:ph idx="1" type="body"/>
          </p:nvPr>
        </p:nvSpPr>
        <p:spPr>
          <a:xfrm>
            <a:off x="365125" y="1089026"/>
            <a:ext cx="11167512" cy="42739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1641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"/>
              <a:buNone/>
            </a:pPr>
            <a:r>
              <a:rPr lang="en-US"/>
              <a:t>Kit includes:  	</a:t>
            </a:r>
            <a:r>
              <a:rPr lang="en-US" sz="2000"/>
              <a:t>1X 			    2X				2X		</a:t>
            </a:r>
            <a:endParaRPr/>
          </a:p>
          <a:p>
            <a:pPr indent="0" lvl="0" marL="116410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Poppins"/>
              <a:buNone/>
            </a:pPr>
            <a:r>
              <a:rPr lang="en-US"/>
              <a:t>Supported mounting options:</a:t>
            </a:r>
            <a:endParaRPr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lang="en-US"/>
              <a:t>Side by Side Mounting brackets</a:t>
            </a:r>
            <a:endParaRPr/>
          </a:p>
          <a:p>
            <a:pPr indent="-2560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/>
          </a:p>
          <a:p>
            <a:pPr indent="-2560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lang="en-US"/>
              <a:t>Nexus Omni Stand alone mounting brackets</a:t>
            </a:r>
            <a:endParaRPr/>
          </a:p>
          <a:p>
            <a:pPr indent="-2560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/>
          </a:p>
          <a:p>
            <a:pPr indent="-2560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/>
          </a:p>
          <a:p>
            <a:pPr indent="-2560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lang="en-US"/>
              <a:t>Sensor Power Unit Stand alone mounting brackets</a:t>
            </a:r>
            <a:endParaRPr/>
          </a:p>
        </p:txBody>
      </p:sp>
      <p:sp>
        <p:nvSpPr>
          <p:cNvPr id="139" name="Google Shape;139;p3"/>
          <p:cNvSpPr txBox="1"/>
          <p:nvPr>
            <p:ph type="title"/>
          </p:nvPr>
        </p:nvSpPr>
        <p:spPr>
          <a:xfrm>
            <a:off x="496822" y="296639"/>
            <a:ext cx="11299821" cy="678048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19” Rack Mounting Kit - </a:t>
            </a:r>
            <a:r>
              <a:rPr b="0" lang="en-US">
                <a:solidFill>
                  <a:schemeClr val="dk1"/>
                </a:solidFill>
              </a:rPr>
              <a:t>KIT-AC000012-00</a:t>
            </a:r>
            <a:endParaRPr/>
          </a:p>
        </p:txBody>
      </p:sp>
      <p:pic>
        <p:nvPicPr>
          <p:cNvPr id="140" name="Google Shape;14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2973" y="2344041"/>
            <a:ext cx="7217841" cy="856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25570" y="3650987"/>
            <a:ext cx="7435671" cy="1206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3"/>
          <p:cNvPicPr preferRelativeResize="0"/>
          <p:nvPr/>
        </p:nvPicPr>
        <p:blipFill rotWithShape="1">
          <a:blip r:embed="rId3">
            <a:alphaModFix/>
          </a:blip>
          <a:srcRect b="0" l="0" r="65635" t="0"/>
          <a:stretch/>
        </p:blipFill>
        <p:spPr>
          <a:xfrm>
            <a:off x="1932973" y="5329743"/>
            <a:ext cx="2480407" cy="856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77683" y="1119343"/>
            <a:ext cx="2298700" cy="44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564847" y="1002653"/>
            <a:ext cx="2298701" cy="531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150814" y="1074893"/>
            <a:ext cx="1524000" cy="53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1" name="Google Shape;151;p4"/>
          <p:cNvSpPr txBox="1"/>
          <p:nvPr>
            <p:ph idx="1" type="body"/>
          </p:nvPr>
        </p:nvSpPr>
        <p:spPr>
          <a:xfrm>
            <a:off x="365124" y="1089026"/>
            <a:ext cx="9725173" cy="57900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57699" lvl="0" marL="474109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-US" sz="1400"/>
              <a:t>C1 Smart Harness - KIT-AC000014-00</a:t>
            </a:r>
            <a:endParaRPr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-US" sz="1400"/>
              <a:t>Signal Status Unit Smart Harness (ABC – TLS) - KIT-AC000016-00</a:t>
            </a:r>
            <a:endParaRPr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-US" sz="1400"/>
              <a:t>Detector Actuation Unit Smart Harness (ABC – Detection) - KIT-AC000017-00 </a:t>
            </a:r>
            <a:endParaRPr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</p:txBody>
      </p:sp>
      <p:sp>
        <p:nvSpPr>
          <p:cNvPr id="152" name="Google Shape;152;p4"/>
          <p:cNvSpPr txBox="1"/>
          <p:nvPr>
            <p:ph type="title"/>
          </p:nvPr>
        </p:nvSpPr>
        <p:spPr>
          <a:xfrm>
            <a:off x="496822" y="296639"/>
            <a:ext cx="11299821" cy="678048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Smart Harness</a:t>
            </a:r>
            <a:endParaRPr>
              <a:highlight>
                <a:srgbClr val="FFFF00"/>
              </a:highlight>
            </a:endParaRPr>
          </a:p>
        </p:txBody>
      </p:sp>
      <p:pic>
        <p:nvPicPr>
          <p:cNvPr descr="A grey box with wires&#10;&#10;AI-generated content may be incorrect." id="153" name="Google Shape;153;p4"/>
          <p:cNvPicPr preferRelativeResize="0"/>
          <p:nvPr/>
        </p:nvPicPr>
        <p:blipFill rotWithShape="1">
          <a:blip r:embed="rId3">
            <a:alphaModFix/>
          </a:blip>
          <a:srcRect b="2033" l="5987" r="9337" t="17787"/>
          <a:stretch/>
        </p:blipFill>
        <p:spPr>
          <a:xfrm rot="5400000">
            <a:off x="9060938" y="4914107"/>
            <a:ext cx="1718315" cy="12203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ble connected to a box&#10;&#10;AI-generated content may be incorrect." id="154" name="Google Shape;154;p4"/>
          <p:cNvPicPr preferRelativeResize="0"/>
          <p:nvPr/>
        </p:nvPicPr>
        <p:blipFill rotWithShape="1">
          <a:blip r:embed="rId4">
            <a:alphaModFix/>
          </a:blip>
          <a:srcRect b="14900" l="0" r="6512" t="15079"/>
          <a:stretch/>
        </p:blipFill>
        <p:spPr>
          <a:xfrm rot="5400000">
            <a:off x="8833921" y="2716194"/>
            <a:ext cx="2172351" cy="1220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rectangular electronic device with wires connected to it&#10;&#10;AI-generated content may be incorrect." id="155" name="Google Shape;155;p4"/>
          <p:cNvPicPr preferRelativeResize="0"/>
          <p:nvPr/>
        </p:nvPicPr>
        <p:blipFill rotWithShape="1">
          <a:blip r:embed="rId5">
            <a:alphaModFix/>
          </a:blip>
          <a:srcRect b="32779" l="0" r="4224" t="33479"/>
          <a:stretch/>
        </p:blipFill>
        <p:spPr>
          <a:xfrm>
            <a:off x="8676591" y="808073"/>
            <a:ext cx="2487008" cy="1168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1" name="Google Shape;161;p5"/>
          <p:cNvSpPr txBox="1"/>
          <p:nvPr>
            <p:ph idx="1" type="body"/>
          </p:nvPr>
        </p:nvSpPr>
        <p:spPr>
          <a:xfrm>
            <a:off x="365124" y="1089026"/>
            <a:ext cx="9725100" cy="30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8799" lvl="0" marL="474109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-US" sz="1400"/>
              <a:t>Wireless Repeater Kit - KIT-AC000007-00 (Wi-Fi repeater) goes with KIT-AC000015-00 (Active PoE injector)</a:t>
            </a:r>
            <a:endParaRPr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-US" sz="1400"/>
              <a:t>Wired repeater kit – Not released yet, Solution is under evaluation</a:t>
            </a:r>
            <a:endParaRPr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-US" sz="1400"/>
              <a:t>Mixed repeater kit - A remote Wi-Fi repeater is installed (over 100m run of CAT5), will require a wired repeater, This will need KIT-AC000007-00 and KIT-AC000015-00, and at least one KIT-AC000006-00 (but no KIT-AC000008-01). </a:t>
            </a:r>
            <a:endParaRPr sz="1400"/>
          </a:p>
        </p:txBody>
      </p:sp>
      <p:sp>
        <p:nvSpPr>
          <p:cNvPr id="162" name="Google Shape;162;p5"/>
          <p:cNvSpPr txBox="1"/>
          <p:nvPr>
            <p:ph type="title"/>
          </p:nvPr>
        </p:nvSpPr>
        <p:spPr>
          <a:xfrm>
            <a:off x="496822" y="296639"/>
            <a:ext cx="11299821" cy="678048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Repeater Kits</a:t>
            </a:r>
            <a:endParaRPr>
              <a:highlight>
                <a:srgbClr val="FFFF00"/>
              </a:highlight>
            </a:endParaRPr>
          </a:p>
        </p:txBody>
      </p:sp>
      <p:pic>
        <p:nvPicPr>
          <p:cNvPr id="163" name="Google Shape;16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50880" y="1089026"/>
            <a:ext cx="2639054" cy="99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"/>
          <p:cNvSpPr txBox="1"/>
          <p:nvPr>
            <p:ph idx="12" type="sldNum"/>
          </p:nvPr>
        </p:nvSpPr>
        <p:spPr>
          <a:xfrm>
            <a:off x="11298082" y="6217623"/>
            <a:ext cx="731695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9" name="Google Shape;169;p6"/>
          <p:cNvSpPr txBox="1"/>
          <p:nvPr>
            <p:ph idx="1" type="body"/>
          </p:nvPr>
        </p:nvSpPr>
        <p:spPr>
          <a:xfrm>
            <a:off x="365124" y="1089026"/>
            <a:ext cx="9725173" cy="45620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57699" lvl="0" marL="474109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-US" sz="1400"/>
              <a:t>15 to 25 pins SDLC cable – BIU - CBL-AC000014-00</a:t>
            </a:r>
            <a:endParaRPr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-US" sz="1400"/>
              <a:t>15 to 25 pins SDLC cable – SIU - CBL-AC000015-00</a:t>
            </a:r>
            <a:endParaRPr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-US" sz="1400"/>
              <a:t>Spare Part – SDLC Smart Harness - PRD-SD000002-00</a:t>
            </a:r>
            <a:endParaRPr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2687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sz="1400"/>
          </a:p>
          <a:p>
            <a:pPr indent="-357699" lvl="0" marL="474109" rtl="0" algn="l">
              <a:lnSpc>
                <a:spcPct val="130000"/>
              </a:lnSpc>
              <a:spcBef>
                <a:spcPts val="80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lang="en-US" sz="1400"/>
              <a:t>Sensor Power Unit - PRD-PB000001-00</a:t>
            </a:r>
            <a:endParaRPr sz="1400"/>
          </a:p>
        </p:txBody>
      </p:sp>
      <p:sp>
        <p:nvSpPr>
          <p:cNvPr id="170" name="Google Shape;170;p6"/>
          <p:cNvSpPr txBox="1"/>
          <p:nvPr>
            <p:ph type="title"/>
          </p:nvPr>
        </p:nvSpPr>
        <p:spPr>
          <a:xfrm>
            <a:off x="496822" y="296639"/>
            <a:ext cx="11299821" cy="678048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0000" spcFirstLastPara="1" rIns="91425" wrap="square" tIns="9000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Accessories – cables and spare parts</a:t>
            </a:r>
            <a:endParaRPr>
              <a:highlight>
                <a:srgbClr val="FFFF00"/>
              </a:highlight>
            </a:endParaRPr>
          </a:p>
        </p:txBody>
      </p:sp>
      <p:pic>
        <p:nvPicPr>
          <p:cNvPr id="171" name="Google Shape;17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67894" y="1123545"/>
            <a:ext cx="11176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66294" y="3056046"/>
            <a:ext cx="1320800" cy="10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175667" y="4899959"/>
            <a:ext cx="1620976" cy="12219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rk Sections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11342"/>
      </a:accent1>
      <a:accent2>
        <a:srgbClr val="0000EE"/>
      </a:accent2>
      <a:accent3>
        <a:srgbClr val="27BDE4"/>
      </a:accent3>
      <a:accent4>
        <a:srgbClr val="00E89D"/>
      </a:accent4>
      <a:accent5>
        <a:srgbClr val="D4EDF4"/>
      </a:accent5>
      <a:accent6>
        <a:srgbClr val="DBDAFA"/>
      </a:accent6>
      <a:hlink>
        <a:srgbClr val="CCFA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ck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11342"/>
      </a:accent1>
      <a:accent2>
        <a:srgbClr val="0000EE"/>
      </a:accent2>
      <a:accent3>
        <a:srgbClr val="27BDE4"/>
      </a:accent3>
      <a:accent4>
        <a:srgbClr val="00E89D"/>
      </a:accent4>
      <a:accent5>
        <a:srgbClr val="D4EDF4"/>
      </a:accent5>
      <a:accent6>
        <a:srgbClr val="DBDAFA"/>
      </a:accent6>
      <a:hlink>
        <a:srgbClr val="CCFA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CB703C91A9A240A5BD084806D6C66C" ma:contentTypeVersion="13" ma:contentTypeDescription="Create a new document." ma:contentTypeScope="" ma:versionID="70bccb5739726ac3e1dc637e37dea10a">
  <xsd:schema xmlns:xsd="http://www.w3.org/2001/XMLSchema" xmlns:xs="http://www.w3.org/2001/XMLSchema" xmlns:p="http://schemas.microsoft.com/office/2006/metadata/properties" xmlns:ns2="9c8b659f-5b38-45f9-bbee-4bdeb1e66531" xmlns:ns3="4bb2f6ea-cc8d-4079-8a00-34dfc1a48db0" targetNamespace="http://schemas.microsoft.com/office/2006/metadata/properties" ma:root="true" ma:fieldsID="0c03d80075e6d3c9abfa1fb185119185" ns2:_="" ns3:_="">
    <xsd:import namespace="9c8b659f-5b38-45f9-bbee-4bdeb1e66531"/>
    <xsd:import namespace="4bb2f6ea-cc8d-4079-8a00-34dfc1a48db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8b659f-5b38-45f9-bbee-4bdeb1e665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c2fe71a4-7ac6-48ef-b4df-fdbdfbc49a7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BillingMetadata" ma:index="2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b2f6ea-cc8d-4079-8a00-34dfc1a48db0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67ff0ba6-705b-46d7-a828-1f18a88d2625}" ma:internalName="TaxCatchAll" ma:showField="CatchAllData" ma:web="4bb2f6ea-cc8d-4079-8a00-34dfc1a48db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bb2f6ea-cc8d-4079-8a00-34dfc1a48db0" xsi:nil="true"/>
    <lcf76f155ced4ddcb4097134ff3c332f xmlns="9c8b659f-5b38-45f9-bbee-4bdeb1e6653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2CF4B7F-78EB-41BE-86B0-996F03E78D27}"/>
</file>

<file path=customXml/itemProps2.xml><?xml version="1.0" encoding="utf-8"?>
<ds:datastoreItem xmlns:ds="http://schemas.openxmlformats.org/officeDocument/2006/customXml" ds:itemID="{1568E4B7-F7B3-47EE-A8A8-5E2A960E330D}"/>
</file>

<file path=customXml/itemProps3.xml><?xml version="1.0" encoding="utf-8"?>
<ds:datastoreItem xmlns:ds="http://schemas.openxmlformats.org/officeDocument/2006/customXml" ds:itemID="{58B9C58F-8547-4691-96C2-45798D65811A}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Team Hello</dc:creator>
  <dcterms:created xsi:type="dcterms:W3CDTF">2023-12-31T10:48:27Z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0x0101002DCB703C91A9A240A5BD084806D6C66C</vt:lpwstr>
  </property>
  <property fmtid="{D5CDD505-2E9C-101B-9397-08002B2CF9AE}" pid="3" name="Order">
    <vt:r8>31900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ComplianceAssetId">
    <vt:lpwstr/>
  </property>
  <property fmtid="{D5CDD505-2E9C-101B-9397-08002B2CF9AE}" pid="9" name="TemplateUrl">
    <vt:lpwstr/>
  </property>
</Properties>
</file>